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9" r:id="rId5"/>
    <p:sldId id="263" r:id="rId6"/>
    <p:sldId id="265" r:id="rId7"/>
    <p:sldId id="267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100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8D99B5-6A18-49F5-99C6-6571B137A291}" type="doc">
      <dgm:prSet loTypeId="urn:microsoft.com/office/officeart/2005/8/layout/vList2" loCatId="list" qsTypeId="urn:microsoft.com/office/officeart/2005/8/quickstyle/simple1" qsCatId="simple" csTypeId="urn:microsoft.com/office/officeart/2005/8/colors/accent2_2" csCatId="accent2"/>
      <dgm:spPr/>
      <dgm:t>
        <a:bodyPr/>
        <a:lstStyle/>
        <a:p>
          <a:endParaRPr lang="en-US"/>
        </a:p>
      </dgm:t>
    </dgm:pt>
    <dgm:pt modelId="{CEE95F19-EC94-40D2-A75D-7D6ED91D0869}">
      <dgm:prSet/>
      <dgm:spPr/>
      <dgm:t>
        <a:bodyPr/>
        <a:lstStyle/>
        <a:p>
          <a:r>
            <a:rPr lang="de-DE" dirty="0"/>
            <a:t>Reduziert Feinstaub und bindet CO</a:t>
          </a:r>
          <a:r>
            <a:rPr lang="de-DE" baseline="-25000" dirty="0"/>
            <a:t>2</a:t>
          </a:r>
          <a:endParaRPr lang="en-US" dirty="0"/>
        </a:p>
      </dgm:t>
    </dgm:pt>
    <dgm:pt modelId="{CAF1881A-0E33-4FB0-AAE5-58A13048A3C4}" type="parTrans" cxnId="{C82BA0B7-5362-473B-B62D-9628CB7E60F1}">
      <dgm:prSet/>
      <dgm:spPr/>
      <dgm:t>
        <a:bodyPr/>
        <a:lstStyle/>
        <a:p>
          <a:endParaRPr lang="en-US"/>
        </a:p>
      </dgm:t>
    </dgm:pt>
    <dgm:pt modelId="{1CAD79DD-012E-44FF-B2AF-5C3C49B1D459}" type="sibTrans" cxnId="{C82BA0B7-5362-473B-B62D-9628CB7E60F1}">
      <dgm:prSet/>
      <dgm:spPr/>
      <dgm:t>
        <a:bodyPr/>
        <a:lstStyle/>
        <a:p>
          <a:endParaRPr lang="en-US"/>
        </a:p>
      </dgm:t>
    </dgm:pt>
    <dgm:pt modelId="{5B577CE5-F775-44B7-A19D-BE9CDFB86811}">
      <dgm:prSet/>
      <dgm:spPr/>
      <dgm:t>
        <a:bodyPr/>
        <a:lstStyle/>
        <a:p>
          <a:r>
            <a:rPr lang="de-DE" dirty="0"/>
            <a:t>Schafft Lebensraum für Insekten- und Pflanzenarten</a:t>
          </a:r>
          <a:endParaRPr lang="en-US" dirty="0"/>
        </a:p>
      </dgm:t>
    </dgm:pt>
    <dgm:pt modelId="{B29B325A-871D-4F43-B1A9-6E87BBAD6D0C}" type="parTrans" cxnId="{7E14D9DD-447D-4D09-9A81-CFDC7164F560}">
      <dgm:prSet/>
      <dgm:spPr/>
      <dgm:t>
        <a:bodyPr/>
        <a:lstStyle/>
        <a:p>
          <a:endParaRPr lang="en-US"/>
        </a:p>
      </dgm:t>
    </dgm:pt>
    <dgm:pt modelId="{27B72E35-2119-4F99-892E-D177D3E42028}" type="sibTrans" cxnId="{7E14D9DD-447D-4D09-9A81-CFDC7164F560}">
      <dgm:prSet/>
      <dgm:spPr/>
      <dgm:t>
        <a:bodyPr/>
        <a:lstStyle/>
        <a:p>
          <a:endParaRPr lang="en-US"/>
        </a:p>
      </dgm:t>
    </dgm:pt>
    <dgm:pt modelId="{8801ED52-7185-4D00-8E85-16F490053352}">
      <dgm:prSet/>
      <dgm:spPr/>
      <dgm:t>
        <a:bodyPr/>
        <a:lstStyle/>
        <a:p>
          <a:r>
            <a:rPr lang="de-DE" dirty="0"/>
            <a:t>Günstiger als herkömmliche und vergleichbare Lärmschutzwände, da sie nicht tief gegründet wird</a:t>
          </a:r>
          <a:endParaRPr lang="en-US" dirty="0"/>
        </a:p>
      </dgm:t>
    </dgm:pt>
    <dgm:pt modelId="{FDC1544F-0496-4ADD-9328-59156C85D160}" type="parTrans" cxnId="{EF0FB1F4-FC14-421E-9692-3AAC9BEBE385}">
      <dgm:prSet/>
      <dgm:spPr/>
      <dgm:t>
        <a:bodyPr/>
        <a:lstStyle/>
        <a:p>
          <a:endParaRPr lang="en-US"/>
        </a:p>
      </dgm:t>
    </dgm:pt>
    <dgm:pt modelId="{9DD7D6BD-C951-4385-BED4-6B1A51DA1B18}" type="sibTrans" cxnId="{EF0FB1F4-FC14-421E-9692-3AAC9BEBE385}">
      <dgm:prSet/>
      <dgm:spPr/>
      <dgm:t>
        <a:bodyPr/>
        <a:lstStyle/>
        <a:p>
          <a:endParaRPr lang="en-US"/>
        </a:p>
      </dgm:t>
    </dgm:pt>
    <dgm:pt modelId="{B6AD8255-152D-431C-93B3-9B3A9113A765}">
      <dgm:prSet/>
      <dgm:spPr/>
      <dgm:t>
        <a:bodyPr/>
        <a:lstStyle/>
        <a:p>
          <a:r>
            <a:rPr lang="de-DE" dirty="0"/>
            <a:t>Optisch ansprechend</a:t>
          </a:r>
          <a:endParaRPr lang="en-US" dirty="0"/>
        </a:p>
      </dgm:t>
    </dgm:pt>
    <dgm:pt modelId="{820B8906-966A-43E3-9CBE-450D51D25AA4}" type="parTrans" cxnId="{628873A1-83BF-43D9-8B01-80BB5ECD6999}">
      <dgm:prSet/>
      <dgm:spPr/>
      <dgm:t>
        <a:bodyPr/>
        <a:lstStyle/>
        <a:p>
          <a:endParaRPr lang="en-US"/>
        </a:p>
      </dgm:t>
    </dgm:pt>
    <dgm:pt modelId="{84F353A0-801C-4E88-ACD8-D719F27C164A}" type="sibTrans" cxnId="{628873A1-83BF-43D9-8B01-80BB5ECD6999}">
      <dgm:prSet/>
      <dgm:spPr/>
      <dgm:t>
        <a:bodyPr/>
        <a:lstStyle/>
        <a:p>
          <a:endParaRPr lang="en-US"/>
        </a:p>
      </dgm:t>
    </dgm:pt>
    <dgm:pt modelId="{FEF98ADE-7D1E-4D44-9D8C-806D7B04B705}">
      <dgm:prSet/>
      <dgm:spPr/>
      <dgm:t>
        <a:bodyPr/>
        <a:lstStyle/>
        <a:p>
          <a:r>
            <a:rPr lang="de-DE" dirty="0"/>
            <a:t>Lange Lebensdauer (60-80 Jahre)</a:t>
          </a:r>
          <a:endParaRPr lang="en-US" dirty="0"/>
        </a:p>
      </dgm:t>
    </dgm:pt>
    <dgm:pt modelId="{55A9FA2C-2DB7-429E-9570-F7304D3B1144}" type="parTrans" cxnId="{21E59F0A-F3A7-4F85-9C72-2F2A9A1C8FE0}">
      <dgm:prSet/>
      <dgm:spPr/>
      <dgm:t>
        <a:bodyPr/>
        <a:lstStyle/>
        <a:p>
          <a:endParaRPr lang="en-US"/>
        </a:p>
      </dgm:t>
    </dgm:pt>
    <dgm:pt modelId="{BF38B74D-379B-4C5C-8376-CCF4B7617BA9}" type="sibTrans" cxnId="{21E59F0A-F3A7-4F85-9C72-2F2A9A1C8FE0}">
      <dgm:prSet/>
      <dgm:spPr/>
      <dgm:t>
        <a:bodyPr/>
        <a:lstStyle/>
        <a:p>
          <a:endParaRPr lang="en-US"/>
        </a:p>
      </dgm:t>
    </dgm:pt>
    <dgm:pt modelId="{6E284E46-8AA5-4D5E-8E48-19B55B3B1653}">
      <dgm:prSet/>
      <dgm:spPr/>
      <dgm:t>
        <a:bodyPr/>
        <a:lstStyle/>
        <a:p>
          <a:r>
            <a:rPr lang="de-DE" dirty="0"/>
            <a:t>Als Füllmaterial kann oft der Bauaushub vor Ort verwendet werden</a:t>
          </a:r>
          <a:endParaRPr lang="en-US" dirty="0"/>
        </a:p>
      </dgm:t>
    </dgm:pt>
    <dgm:pt modelId="{87B64826-B9B3-457A-BCE4-D916D6C6D560}" type="parTrans" cxnId="{2718DB95-425E-4EA3-BA94-842CEFE77255}">
      <dgm:prSet/>
      <dgm:spPr/>
      <dgm:t>
        <a:bodyPr/>
        <a:lstStyle/>
        <a:p>
          <a:endParaRPr lang="en-US"/>
        </a:p>
      </dgm:t>
    </dgm:pt>
    <dgm:pt modelId="{378EA7ED-0D06-4D7E-BD32-9450167CCC6B}" type="sibTrans" cxnId="{2718DB95-425E-4EA3-BA94-842CEFE77255}">
      <dgm:prSet/>
      <dgm:spPr/>
      <dgm:t>
        <a:bodyPr/>
        <a:lstStyle/>
        <a:p>
          <a:endParaRPr lang="en-US"/>
        </a:p>
      </dgm:t>
    </dgm:pt>
    <dgm:pt modelId="{08FCFA74-949E-485D-BBE9-AF6AB8F6F8A9}">
      <dgm:prSet/>
      <dgm:spPr/>
      <dgm:t>
        <a:bodyPr/>
        <a:lstStyle/>
        <a:p>
          <a:r>
            <a:rPr lang="de-DE" dirty="0"/>
            <a:t>Geringer Pflegeaufwand</a:t>
          </a:r>
          <a:endParaRPr lang="en-US" dirty="0"/>
        </a:p>
      </dgm:t>
    </dgm:pt>
    <dgm:pt modelId="{1DB50BC6-3A13-4340-94D9-6D6B409DFFB1}" type="parTrans" cxnId="{980D3DCA-CAA8-45F8-9625-4E3B85903AF2}">
      <dgm:prSet/>
      <dgm:spPr/>
      <dgm:t>
        <a:bodyPr/>
        <a:lstStyle/>
        <a:p>
          <a:endParaRPr lang="en-US"/>
        </a:p>
      </dgm:t>
    </dgm:pt>
    <dgm:pt modelId="{3511F848-E929-48D6-A067-8AF37656D8A8}" type="sibTrans" cxnId="{980D3DCA-CAA8-45F8-9625-4E3B85903AF2}">
      <dgm:prSet/>
      <dgm:spPr/>
      <dgm:t>
        <a:bodyPr/>
        <a:lstStyle/>
        <a:p>
          <a:endParaRPr lang="en-US"/>
        </a:p>
      </dgm:t>
    </dgm:pt>
    <dgm:pt modelId="{97792145-500F-4027-B72F-773D41E30B16}" type="pres">
      <dgm:prSet presAssocID="{E08D99B5-6A18-49F5-99C6-6571B137A291}" presName="linear" presStyleCnt="0">
        <dgm:presLayoutVars>
          <dgm:animLvl val="lvl"/>
          <dgm:resizeHandles val="exact"/>
        </dgm:presLayoutVars>
      </dgm:prSet>
      <dgm:spPr/>
    </dgm:pt>
    <dgm:pt modelId="{49D82D2B-2F6F-415A-83F4-A859F2545E7D}" type="pres">
      <dgm:prSet presAssocID="{CEE95F19-EC94-40D2-A75D-7D6ED91D0869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FFEA95BB-AF2B-43D3-98C4-F28DD2F04E52}" type="pres">
      <dgm:prSet presAssocID="{1CAD79DD-012E-44FF-B2AF-5C3C49B1D459}" presName="spacer" presStyleCnt="0"/>
      <dgm:spPr/>
    </dgm:pt>
    <dgm:pt modelId="{8D8FDD32-BD87-44A4-96ED-B12AA4E1EAE0}" type="pres">
      <dgm:prSet presAssocID="{5B577CE5-F775-44B7-A19D-BE9CDFB86811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95D12FF8-64F3-4F97-8E66-546F1C0C11F2}" type="pres">
      <dgm:prSet presAssocID="{27B72E35-2119-4F99-892E-D177D3E42028}" presName="spacer" presStyleCnt="0"/>
      <dgm:spPr/>
    </dgm:pt>
    <dgm:pt modelId="{F4343654-3404-420F-8973-CB63F2938256}" type="pres">
      <dgm:prSet presAssocID="{8801ED52-7185-4D00-8E85-16F490053352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4154016A-0AB0-411D-ADE0-789103460780}" type="pres">
      <dgm:prSet presAssocID="{9DD7D6BD-C951-4385-BED4-6B1A51DA1B18}" presName="spacer" presStyleCnt="0"/>
      <dgm:spPr/>
    </dgm:pt>
    <dgm:pt modelId="{F0117BC8-6B78-4D8A-A064-8F04110C8E1F}" type="pres">
      <dgm:prSet presAssocID="{B6AD8255-152D-431C-93B3-9B3A9113A765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7EABE319-28A0-4D35-8946-91D882DFED36}" type="pres">
      <dgm:prSet presAssocID="{84F353A0-801C-4E88-ACD8-D719F27C164A}" presName="spacer" presStyleCnt="0"/>
      <dgm:spPr/>
    </dgm:pt>
    <dgm:pt modelId="{EF64497C-F256-4502-8C8A-35ED240FF617}" type="pres">
      <dgm:prSet presAssocID="{FEF98ADE-7D1E-4D44-9D8C-806D7B04B705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B7D9B12C-B15C-494B-9451-B5E67BD33037}" type="pres">
      <dgm:prSet presAssocID="{BF38B74D-379B-4C5C-8376-CCF4B7617BA9}" presName="spacer" presStyleCnt="0"/>
      <dgm:spPr/>
    </dgm:pt>
    <dgm:pt modelId="{75E68872-C759-4E73-8E77-178B2346B3CA}" type="pres">
      <dgm:prSet presAssocID="{6E284E46-8AA5-4D5E-8E48-19B55B3B1653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27146664-A764-4152-A26F-2A795EB25EEC}" type="pres">
      <dgm:prSet presAssocID="{378EA7ED-0D06-4D7E-BD32-9450167CCC6B}" presName="spacer" presStyleCnt="0"/>
      <dgm:spPr/>
    </dgm:pt>
    <dgm:pt modelId="{619C7F86-E1C7-456B-AEA5-847DBC5E5A88}" type="pres">
      <dgm:prSet presAssocID="{08FCFA74-949E-485D-BBE9-AF6AB8F6F8A9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21E59F0A-F3A7-4F85-9C72-2F2A9A1C8FE0}" srcId="{E08D99B5-6A18-49F5-99C6-6571B137A291}" destId="{FEF98ADE-7D1E-4D44-9D8C-806D7B04B705}" srcOrd="4" destOrd="0" parTransId="{55A9FA2C-2DB7-429E-9570-F7304D3B1144}" sibTransId="{BF38B74D-379B-4C5C-8376-CCF4B7617BA9}"/>
    <dgm:cxn modelId="{6661C20D-B15B-49A1-8E6D-6AA4CBEE1F1C}" type="presOf" srcId="{FEF98ADE-7D1E-4D44-9D8C-806D7B04B705}" destId="{EF64497C-F256-4502-8C8A-35ED240FF617}" srcOrd="0" destOrd="0" presId="urn:microsoft.com/office/officeart/2005/8/layout/vList2"/>
    <dgm:cxn modelId="{BD2E0C0F-B06C-4DD8-9249-000953D3A990}" type="presOf" srcId="{E08D99B5-6A18-49F5-99C6-6571B137A291}" destId="{97792145-500F-4027-B72F-773D41E30B16}" srcOrd="0" destOrd="0" presId="urn:microsoft.com/office/officeart/2005/8/layout/vList2"/>
    <dgm:cxn modelId="{8F67F129-FA60-4B5D-9C94-222CF2CBE9CD}" type="presOf" srcId="{6E284E46-8AA5-4D5E-8E48-19B55B3B1653}" destId="{75E68872-C759-4E73-8E77-178B2346B3CA}" srcOrd="0" destOrd="0" presId="urn:microsoft.com/office/officeart/2005/8/layout/vList2"/>
    <dgm:cxn modelId="{36A6DA39-1061-44B7-AD6B-29EE44C4EDA8}" type="presOf" srcId="{5B577CE5-F775-44B7-A19D-BE9CDFB86811}" destId="{8D8FDD32-BD87-44A4-96ED-B12AA4E1EAE0}" srcOrd="0" destOrd="0" presId="urn:microsoft.com/office/officeart/2005/8/layout/vList2"/>
    <dgm:cxn modelId="{DC7AB05D-A016-4097-B63E-E1EDEB9A0655}" type="presOf" srcId="{B6AD8255-152D-431C-93B3-9B3A9113A765}" destId="{F0117BC8-6B78-4D8A-A064-8F04110C8E1F}" srcOrd="0" destOrd="0" presId="urn:microsoft.com/office/officeart/2005/8/layout/vList2"/>
    <dgm:cxn modelId="{04944169-EB2D-46DE-B6CE-19EC5E53EF09}" type="presOf" srcId="{8801ED52-7185-4D00-8E85-16F490053352}" destId="{F4343654-3404-420F-8973-CB63F2938256}" srcOrd="0" destOrd="0" presId="urn:microsoft.com/office/officeart/2005/8/layout/vList2"/>
    <dgm:cxn modelId="{495C047A-1DC1-4B86-86E8-654866159391}" type="presOf" srcId="{08FCFA74-949E-485D-BBE9-AF6AB8F6F8A9}" destId="{619C7F86-E1C7-456B-AEA5-847DBC5E5A88}" srcOrd="0" destOrd="0" presId="urn:microsoft.com/office/officeart/2005/8/layout/vList2"/>
    <dgm:cxn modelId="{2718DB95-425E-4EA3-BA94-842CEFE77255}" srcId="{E08D99B5-6A18-49F5-99C6-6571B137A291}" destId="{6E284E46-8AA5-4D5E-8E48-19B55B3B1653}" srcOrd="5" destOrd="0" parTransId="{87B64826-B9B3-457A-BCE4-D916D6C6D560}" sibTransId="{378EA7ED-0D06-4D7E-BD32-9450167CCC6B}"/>
    <dgm:cxn modelId="{628873A1-83BF-43D9-8B01-80BB5ECD6999}" srcId="{E08D99B5-6A18-49F5-99C6-6571B137A291}" destId="{B6AD8255-152D-431C-93B3-9B3A9113A765}" srcOrd="3" destOrd="0" parTransId="{820B8906-966A-43E3-9CBE-450D51D25AA4}" sibTransId="{84F353A0-801C-4E88-ACD8-D719F27C164A}"/>
    <dgm:cxn modelId="{C82BA0B7-5362-473B-B62D-9628CB7E60F1}" srcId="{E08D99B5-6A18-49F5-99C6-6571B137A291}" destId="{CEE95F19-EC94-40D2-A75D-7D6ED91D0869}" srcOrd="0" destOrd="0" parTransId="{CAF1881A-0E33-4FB0-AAE5-58A13048A3C4}" sibTransId="{1CAD79DD-012E-44FF-B2AF-5C3C49B1D459}"/>
    <dgm:cxn modelId="{980D3DCA-CAA8-45F8-9625-4E3B85903AF2}" srcId="{E08D99B5-6A18-49F5-99C6-6571B137A291}" destId="{08FCFA74-949E-485D-BBE9-AF6AB8F6F8A9}" srcOrd="6" destOrd="0" parTransId="{1DB50BC6-3A13-4340-94D9-6D6B409DFFB1}" sibTransId="{3511F848-E929-48D6-A067-8AF37656D8A8}"/>
    <dgm:cxn modelId="{7E14D9DD-447D-4D09-9A81-CFDC7164F560}" srcId="{E08D99B5-6A18-49F5-99C6-6571B137A291}" destId="{5B577CE5-F775-44B7-A19D-BE9CDFB86811}" srcOrd="1" destOrd="0" parTransId="{B29B325A-871D-4F43-B1A9-6E87BBAD6D0C}" sibTransId="{27B72E35-2119-4F99-892E-D177D3E42028}"/>
    <dgm:cxn modelId="{B7F45CF4-4F4C-47BF-AD12-F8114732E9A7}" type="presOf" srcId="{CEE95F19-EC94-40D2-A75D-7D6ED91D0869}" destId="{49D82D2B-2F6F-415A-83F4-A859F2545E7D}" srcOrd="0" destOrd="0" presId="urn:microsoft.com/office/officeart/2005/8/layout/vList2"/>
    <dgm:cxn modelId="{EF0FB1F4-FC14-421E-9692-3AAC9BEBE385}" srcId="{E08D99B5-6A18-49F5-99C6-6571B137A291}" destId="{8801ED52-7185-4D00-8E85-16F490053352}" srcOrd="2" destOrd="0" parTransId="{FDC1544F-0496-4ADD-9328-59156C85D160}" sibTransId="{9DD7D6BD-C951-4385-BED4-6B1A51DA1B18}"/>
    <dgm:cxn modelId="{16FB3F82-7983-47A9-A29C-4C572987AE76}" type="presParOf" srcId="{97792145-500F-4027-B72F-773D41E30B16}" destId="{49D82D2B-2F6F-415A-83F4-A859F2545E7D}" srcOrd="0" destOrd="0" presId="urn:microsoft.com/office/officeart/2005/8/layout/vList2"/>
    <dgm:cxn modelId="{1DADC107-9813-4D17-9B03-CA68DBFD5952}" type="presParOf" srcId="{97792145-500F-4027-B72F-773D41E30B16}" destId="{FFEA95BB-AF2B-43D3-98C4-F28DD2F04E52}" srcOrd="1" destOrd="0" presId="urn:microsoft.com/office/officeart/2005/8/layout/vList2"/>
    <dgm:cxn modelId="{A4BD7194-8CD8-47A9-AF8B-E4F090D93E43}" type="presParOf" srcId="{97792145-500F-4027-B72F-773D41E30B16}" destId="{8D8FDD32-BD87-44A4-96ED-B12AA4E1EAE0}" srcOrd="2" destOrd="0" presId="urn:microsoft.com/office/officeart/2005/8/layout/vList2"/>
    <dgm:cxn modelId="{DE1F5AAE-E4CF-4AEC-9C74-D88857E96C67}" type="presParOf" srcId="{97792145-500F-4027-B72F-773D41E30B16}" destId="{95D12FF8-64F3-4F97-8E66-546F1C0C11F2}" srcOrd="3" destOrd="0" presId="urn:microsoft.com/office/officeart/2005/8/layout/vList2"/>
    <dgm:cxn modelId="{0076A5A0-6099-4D47-9D80-F68C761EC396}" type="presParOf" srcId="{97792145-500F-4027-B72F-773D41E30B16}" destId="{F4343654-3404-420F-8973-CB63F2938256}" srcOrd="4" destOrd="0" presId="urn:microsoft.com/office/officeart/2005/8/layout/vList2"/>
    <dgm:cxn modelId="{B92904D8-ED45-4765-B3FB-93EE48D04EC1}" type="presParOf" srcId="{97792145-500F-4027-B72F-773D41E30B16}" destId="{4154016A-0AB0-411D-ADE0-789103460780}" srcOrd="5" destOrd="0" presId="urn:microsoft.com/office/officeart/2005/8/layout/vList2"/>
    <dgm:cxn modelId="{1C3769B0-178B-450F-BFBF-A02F9C3C8E9C}" type="presParOf" srcId="{97792145-500F-4027-B72F-773D41E30B16}" destId="{F0117BC8-6B78-4D8A-A064-8F04110C8E1F}" srcOrd="6" destOrd="0" presId="urn:microsoft.com/office/officeart/2005/8/layout/vList2"/>
    <dgm:cxn modelId="{F411ECA5-F0FC-4B54-8AB6-6659C9228ECC}" type="presParOf" srcId="{97792145-500F-4027-B72F-773D41E30B16}" destId="{7EABE319-28A0-4D35-8946-91D882DFED36}" srcOrd="7" destOrd="0" presId="urn:microsoft.com/office/officeart/2005/8/layout/vList2"/>
    <dgm:cxn modelId="{A7AD9D3A-79AB-4FF4-B880-6B6B6226A937}" type="presParOf" srcId="{97792145-500F-4027-B72F-773D41E30B16}" destId="{EF64497C-F256-4502-8C8A-35ED240FF617}" srcOrd="8" destOrd="0" presId="urn:microsoft.com/office/officeart/2005/8/layout/vList2"/>
    <dgm:cxn modelId="{3FF1734C-255A-484E-A513-66A499C67C52}" type="presParOf" srcId="{97792145-500F-4027-B72F-773D41E30B16}" destId="{B7D9B12C-B15C-494B-9451-B5E67BD33037}" srcOrd="9" destOrd="0" presId="urn:microsoft.com/office/officeart/2005/8/layout/vList2"/>
    <dgm:cxn modelId="{E008B0CF-6FB5-498B-9E7E-ECA0BFE95657}" type="presParOf" srcId="{97792145-500F-4027-B72F-773D41E30B16}" destId="{75E68872-C759-4E73-8E77-178B2346B3CA}" srcOrd="10" destOrd="0" presId="urn:microsoft.com/office/officeart/2005/8/layout/vList2"/>
    <dgm:cxn modelId="{01179D2B-3A42-4226-885F-88D99869F524}" type="presParOf" srcId="{97792145-500F-4027-B72F-773D41E30B16}" destId="{27146664-A764-4152-A26F-2A795EB25EEC}" srcOrd="11" destOrd="0" presId="urn:microsoft.com/office/officeart/2005/8/layout/vList2"/>
    <dgm:cxn modelId="{D37763A8-2917-4821-817A-57764F065E3C}" type="presParOf" srcId="{97792145-500F-4027-B72F-773D41E30B16}" destId="{619C7F86-E1C7-456B-AEA5-847DBC5E5A88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20F11B9-7D89-433D-A1CE-96D285D9E7F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22A7C86-F3A3-483D-98D7-0B9E629F1BB4}">
      <dgm:prSet/>
      <dgm:spPr/>
      <dgm:t>
        <a:bodyPr/>
        <a:lstStyle/>
        <a:p>
          <a:r>
            <a:rPr lang="de-DE" dirty="0"/>
            <a:t>Höhe bis 12m</a:t>
          </a:r>
          <a:endParaRPr lang="en-US" dirty="0"/>
        </a:p>
      </dgm:t>
    </dgm:pt>
    <dgm:pt modelId="{40FD6BB1-EE47-45A4-97E7-04779ACAD99F}" type="parTrans" cxnId="{123D4DBF-17AA-44F2-82CF-12946A053945}">
      <dgm:prSet/>
      <dgm:spPr/>
      <dgm:t>
        <a:bodyPr/>
        <a:lstStyle/>
        <a:p>
          <a:endParaRPr lang="en-US"/>
        </a:p>
      </dgm:t>
    </dgm:pt>
    <dgm:pt modelId="{BB7EE9D4-F948-4702-BF75-A3516D532067}" type="sibTrans" cxnId="{123D4DBF-17AA-44F2-82CF-12946A053945}">
      <dgm:prSet/>
      <dgm:spPr/>
      <dgm:t>
        <a:bodyPr/>
        <a:lstStyle/>
        <a:p>
          <a:endParaRPr lang="en-US"/>
        </a:p>
      </dgm:t>
    </dgm:pt>
    <dgm:pt modelId="{1C3F17B2-16AC-4510-AB62-108DABBCED60}">
      <dgm:prSet/>
      <dgm:spPr/>
      <dgm:t>
        <a:bodyPr/>
        <a:lstStyle/>
        <a:p>
          <a:r>
            <a:rPr lang="de-DE" dirty="0"/>
            <a:t>Sonderlösungen auf Wunsch</a:t>
          </a:r>
        </a:p>
      </dgm:t>
    </dgm:pt>
    <dgm:pt modelId="{151433CD-9AFD-4FA4-9907-5EB6FB994623}" type="parTrans" cxnId="{F836EF80-1F42-4B22-95BD-332D518783E7}">
      <dgm:prSet/>
      <dgm:spPr/>
      <dgm:t>
        <a:bodyPr/>
        <a:lstStyle/>
        <a:p>
          <a:endParaRPr lang="en-US"/>
        </a:p>
      </dgm:t>
    </dgm:pt>
    <dgm:pt modelId="{4DE7BF6D-36B5-4B79-9F53-A7C3D9877E41}" type="sibTrans" cxnId="{F836EF80-1F42-4B22-95BD-332D518783E7}">
      <dgm:prSet/>
      <dgm:spPr/>
      <dgm:t>
        <a:bodyPr/>
        <a:lstStyle/>
        <a:p>
          <a:endParaRPr lang="en-US"/>
        </a:p>
      </dgm:t>
    </dgm:pt>
    <dgm:pt modelId="{1D6C9348-434D-4E5B-8E87-FFC35201523F}">
      <dgm:prSet/>
      <dgm:spPr/>
      <dgm:t>
        <a:bodyPr/>
        <a:lstStyle/>
        <a:p>
          <a:r>
            <a:rPr lang="de-DE" dirty="0"/>
            <a:t>Ecken, Radien, Türen und Tore ohne Probleme möglich</a:t>
          </a:r>
          <a:endParaRPr lang="en-US" dirty="0"/>
        </a:p>
      </dgm:t>
    </dgm:pt>
    <dgm:pt modelId="{4170D010-0B56-4A03-9B58-B20BFA8A9668}" type="parTrans" cxnId="{6863C7ED-F0EB-4E11-9ACD-ACA140F4DEF5}">
      <dgm:prSet/>
      <dgm:spPr/>
      <dgm:t>
        <a:bodyPr/>
        <a:lstStyle/>
        <a:p>
          <a:endParaRPr lang="en-US"/>
        </a:p>
      </dgm:t>
    </dgm:pt>
    <dgm:pt modelId="{3A0EEFBA-7A3A-4754-8963-606652B11F27}" type="sibTrans" cxnId="{6863C7ED-F0EB-4E11-9ACD-ACA140F4DEF5}">
      <dgm:prSet/>
      <dgm:spPr/>
      <dgm:t>
        <a:bodyPr/>
        <a:lstStyle/>
        <a:p>
          <a:endParaRPr lang="en-US"/>
        </a:p>
      </dgm:t>
    </dgm:pt>
    <dgm:pt modelId="{9AF534D1-997E-40D7-8041-C29EA842CCC0}">
      <dgm:prSet/>
      <dgm:spPr/>
      <dgm:t>
        <a:bodyPr/>
        <a:lstStyle/>
        <a:p>
          <a:r>
            <a:rPr lang="de-DE" dirty="0"/>
            <a:t>Lässt sich leicht mit anderen Lärmschutzwandtypen kombinieren</a:t>
          </a:r>
          <a:endParaRPr lang="en-US" dirty="0"/>
        </a:p>
      </dgm:t>
    </dgm:pt>
    <dgm:pt modelId="{3663E306-9C4D-43C4-86D8-8DCB75B1D6B2}" type="parTrans" cxnId="{A8F75715-9B8F-42D2-A502-7825F597BF59}">
      <dgm:prSet/>
      <dgm:spPr/>
      <dgm:t>
        <a:bodyPr/>
        <a:lstStyle/>
        <a:p>
          <a:endParaRPr lang="en-US"/>
        </a:p>
      </dgm:t>
    </dgm:pt>
    <dgm:pt modelId="{28FBEC99-90F7-48FD-A666-FF92C79B10C0}" type="sibTrans" cxnId="{A8F75715-9B8F-42D2-A502-7825F597BF59}">
      <dgm:prSet/>
      <dgm:spPr/>
      <dgm:t>
        <a:bodyPr/>
        <a:lstStyle/>
        <a:p>
          <a:endParaRPr lang="en-US"/>
        </a:p>
      </dgm:t>
    </dgm:pt>
    <dgm:pt modelId="{73D6F2A0-780F-4E95-BC4E-6359DDB7729F}">
      <dgm:prSet/>
      <dgm:spPr/>
      <dgm:t>
        <a:bodyPr/>
        <a:lstStyle/>
        <a:p>
          <a:r>
            <a:rPr lang="de-DE" dirty="0"/>
            <a:t>Auch als Selbst-Bausatz erhältlich</a:t>
          </a:r>
          <a:endParaRPr lang="en-US" dirty="0"/>
        </a:p>
      </dgm:t>
    </dgm:pt>
    <dgm:pt modelId="{1143B775-CFDF-4BD3-AE79-5AE0082795DC}" type="parTrans" cxnId="{A6580560-9C1C-4C56-9EF7-8C74ECBC84C8}">
      <dgm:prSet/>
      <dgm:spPr/>
      <dgm:t>
        <a:bodyPr/>
        <a:lstStyle/>
        <a:p>
          <a:endParaRPr lang="en-US"/>
        </a:p>
      </dgm:t>
    </dgm:pt>
    <dgm:pt modelId="{1E03F22B-D2C1-499A-AF48-90DFCAE50663}" type="sibTrans" cxnId="{A6580560-9C1C-4C56-9EF7-8C74ECBC84C8}">
      <dgm:prSet/>
      <dgm:spPr/>
      <dgm:t>
        <a:bodyPr/>
        <a:lstStyle/>
        <a:p>
          <a:endParaRPr lang="en-US"/>
        </a:p>
      </dgm:t>
    </dgm:pt>
    <dgm:pt modelId="{3960F696-980D-4BE1-AC2D-0755E32A5496}" type="pres">
      <dgm:prSet presAssocID="{A20F11B9-7D89-433D-A1CE-96D285D9E7FF}" presName="linear" presStyleCnt="0">
        <dgm:presLayoutVars>
          <dgm:animLvl val="lvl"/>
          <dgm:resizeHandles val="exact"/>
        </dgm:presLayoutVars>
      </dgm:prSet>
      <dgm:spPr/>
    </dgm:pt>
    <dgm:pt modelId="{4CE4CE10-FF72-46CA-9B1C-FC606D150B75}" type="pres">
      <dgm:prSet presAssocID="{D22A7C86-F3A3-483D-98D7-0B9E629F1BB4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A63E552F-45A8-436F-B5BD-48B33926CE63}" type="pres">
      <dgm:prSet presAssocID="{BB7EE9D4-F948-4702-BF75-A3516D532067}" presName="spacer" presStyleCnt="0"/>
      <dgm:spPr/>
    </dgm:pt>
    <dgm:pt modelId="{9ACDEB94-F573-4AB5-BF06-EBD9B86D8C67}" type="pres">
      <dgm:prSet presAssocID="{1C3F17B2-16AC-4510-AB62-108DABBCED60}" presName="parentText" presStyleLbl="node1" presStyleIdx="1" presStyleCnt="5" custLinFactNeighborX="153" custLinFactNeighborY="-2393">
        <dgm:presLayoutVars>
          <dgm:chMax val="0"/>
          <dgm:bulletEnabled val="1"/>
        </dgm:presLayoutVars>
      </dgm:prSet>
      <dgm:spPr/>
    </dgm:pt>
    <dgm:pt modelId="{30B96896-BEF6-43F1-A01E-C71942E999D1}" type="pres">
      <dgm:prSet presAssocID="{4DE7BF6D-36B5-4B79-9F53-A7C3D9877E41}" presName="spacer" presStyleCnt="0"/>
      <dgm:spPr/>
    </dgm:pt>
    <dgm:pt modelId="{9AA40BDE-890B-4592-8927-73F7D56C2784}" type="pres">
      <dgm:prSet presAssocID="{1D6C9348-434D-4E5B-8E87-FFC35201523F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0A225391-2B9B-4617-AEF9-64138C91FEA4}" type="pres">
      <dgm:prSet presAssocID="{3A0EEFBA-7A3A-4754-8963-606652B11F27}" presName="spacer" presStyleCnt="0"/>
      <dgm:spPr/>
    </dgm:pt>
    <dgm:pt modelId="{20F5C6E0-E704-4784-9131-7EC4842EC860}" type="pres">
      <dgm:prSet presAssocID="{9AF534D1-997E-40D7-8041-C29EA842CCC0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DB98481F-11B1-46EF-B2BD-06ED8EA11CCF}" type="pres">
      <dgm:prSet presAssocID="{28FBEC99-90F7-48FD-A666-FF92C79B10C0}" presName="spacer" presStyleCnt="0"/>
      <dgm:spPr/>
    </dgm:pt>
    <dgm:pt modelId="{43410551-F1DF-483C-8F47-E27130E371F0}" type="pres">
      <dgm:prSet presAssocID="{73D6F2A0-780F-4E95-BC4E-6359DDB7729F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A8F75715-9B8F-42D2-A502-7825F597BF59}" srcId="{A20F11B9-7D89-433D-A1CE-96D285D9E7FF}" destId="{9AF534D1-997E-40D7-8041-C29EA842CCC0}" srcOrd="3" destOrd="0" parTransId="{3663E306-9C4D-43C4-86D8-8DCB75B1D6B2}" sibTransId="{28FBEC99-90F7-48FD-A666-FF92C79B10C0}"/>
    <dgm:cxn modelId="{A6580560-9C1C-4C56-9EF7-8C74ECBC84C8}" srcId="{A20F11B9-7D89-433D-A1CE-96D285D9E7FF}" destId="{73D6F2A0-780F-4E95-BC4E-6359DDB7729F}" srcOrd="4" destOrd="0" parTransId="{1143B775-CFDF-4BD3-AE79-5AE0082795DC}" sibTransId="{1E03F22B-D2C1-499A-AF48-90DFCAE50663}"/>
    <dgm:cxn modelId="{92105756-E6D1-4668-8173-48E50F66CD64}" type="presOf" srcId="{73D6F2A0-780F-4E95-BC4E-6359DDB7729F}" destId="{43410551-F1DF-483C-8F47-E27130E371F0}" srcOrd="0" destOrd="0" presId="urn:microsoft.com/office/officeart/2005/8/layout/vList2"/>
    <dgm:cxn modelId="{F836EF80-1F42-4B22-95BD-332D518783E7}" srcId="{A20F11B9-7D89-433D-A1CE-96D285D9E7FF}" destId="{1C3F17B2-16AC-4510-AB62-108DABBCED60}" srcOrd="1" destOrd="0" parTransId="{151433CD-9AFD-4FA4-9907-5EB6FB994623}" sibTransId="{4DE7BF6D-36B5-4B79-9F53-A7C3D9877E41}"/>
    <dgm:cxn modelId="{9AFCCF95-0510-4D13-B1A1-256DAED09D52}" type="presOf" srcId="{A20F11B9-7D89-433D-A1CE-96D285D9E7FF}" destId="{3960F696-980D-4BE1-AC2D-0755E32A5496}" srcOrd="0" destOrd="0" presId="urn:microsoft.com/office/officeart/2005/8/layout/vList2"/>
    <dgm:cxn modelId="{306F8A9B-E55C-4EEF-AC4B-1FDD177774BB}" type="presOf" srcId="{1D6C9348-434D-4E5B-8E87-FFC35201523F}" destId="{9AA40BDE-890B-4592-8927-73F7D56C2784}" srcOrd="0" destOrd="0" presId="urn:microsoft.com/office/officeart/2005/8/layout/vList2"/>
    <dgm:cxn modelId="{A99982A8-990E-49E9-B93C-9A8FC92C929B}" type="presOf" srcId="{D22A7C86-F3A3-483D-98D7-0B9E629F1BB4}" destId="{4CE4CE10-FF72-46CA-9B1C-FC606D150B75}" srcOrd="0" destOrd="0" presId="urn:microsoft.com/office/officeart/2005/8/layout/vList2"/>
    <dgm:cxn modelId="{B45427A9-D572-456C-9827-52B6E3458933}" type="presOf" srcId="{1C3F17B2-16AC-4510-AB62-108DABBCED60}" destId="{9ACDEB94-F573-4AB5-BF06-EBD9B86D8C67}" srcOrd="0" destOrd="0" presId="urn:microsoft.com/office/officeart/2005/8/layout/vList2"/>
    <dgm:cxn modelId="{123D4DBF-17AA-44F2-82CF-12946A053945}" srcId="{A20F11B9-7D89-433D-A1CE-96D285D9E7FF}" destId="{D22A7C86-F3A3-483D-98D7-0B9E629F1BB4}" srcOrd="0" destOrd="0" parTransId="{40FD6BB1-EE47-45A4-97E7-04779ACAD99F}" sibTransId="{BB7EE9D4-F948-4702-BF75-A3516D532067}"/>
    <dgm:cxn modelId="{6BBC20C4-97C8-4097-969D-2874F7578616}" type="presOf" srcId="{9AF534D1-997E-40D7-8041-C29EA842CCC0}" destId="{20F5C6E0-E704-4784-9131-7EC4842EC860}" srcOrd="0" destOrd="0" presId="urn:microsoft.com/office/officeart/2005/8/layout/vList2"/>
    <dgm:cxn modelId="{6863C7ED-F0EB-4E11-9ACD-ACA140F4DEF5}" srcId="{A20F11B9-7D89-433D-A1CE-96D285D9E7FF}" destId="{1D6C9348-434D-4E5B-8E87-FFC35201523F}" srcOrd="2" destOrd="0" parTransId="{4170D010-0B56-4A03-9B58-B20BFA8A9668}" sibTransId="{3A0EEFBA-7A3A-4754-8963-606652B11F27}"/>
    <dgm:cxn modelId="{CDBD9E90-2405-4E0C-B2EF-E9CBCB8A3C05}" type="presParOf" srcId="{3960F696-980D-4BE1-AC2D-0755E32A5496}" destId="{4CE4CE10-FF72-46CA-9B1C-FC606D150B75}" srcOrd="0" destOrd="0" presId="urn:microsoft.com/office/officeart/2005/8/layout/vList2"/>
    <dgm:cxn modelId="{DF7DA79B-28ED-4A2B-9F93-1636477BBB2C}" type="presParOf" srcId="{3960F696-980D-4BE1-AC2D-0755E32A5496}" destId="{A63E552F-45A8-436F-B5BD-48B33926CE63}" srcOrd="1" destOrd="0" presId="urn:microsoft.com/office/officeart/2005/8/layout/vList2"/>
    <dgm:cxn modelId="{EAA9FD4F-0A28-45BF-A578-3F9AAD95F01C}" type="presParOf" srcId="{3960F696-980D-4BE1-AC2D-0755E32A5496}" destId="{9ACDEB94-F573-4AB5-BF06-EBD9B86D8C67}" srcOrd="2" destOrd="0" presId="urn:microsoft.com/office/officeart/2005/8/layout/vList2"/>
    <dgm:cxn modelId="{3083FEE2-E144-46C9-B9AE-008ACA783B51}" type="presParOf" srcId="{3960F696-980D-4BE1-AC2D-0755E32A5496}" destId="{30B96896-BEF6-43F1-A01E-C71942E999D1}" srcOrd="3" destOrd="0" presId="urn:microsoft.com/office/officeart/2005/8/layout/vList2"/>
    <dgm:cxn modelId="{A38F0BE9-1794-4D01-8034-E49A5FB5F107}" type="presParOf" srcId="{3960F696-980D-4BE1-AC2D-0755E32A5496}" destId="{9AA40BDE-890B-4592-8927-73F7D56C2784}" srcOrd="4" destOrd="0" presId="urn:microsoft.com/office/officeart/2005/8/layout/vList2"/>
    <dgm:cxn modelId="{8F858187-E6B2-46CE-8519-C9AD290B72EC}" type="presParOf" srcId="{3960F696-980D-4BE1-AC2D-0755E32A5496}" destId="{0A225391-2B9B-4617-AEF9-64138C91FEA4}" srcOrd="5" destOrd="0" presId="urn:microsoft.com/office/officeart/2005/8/layout/vList2"/>
    <dgm:cxn modelId="{9A645002-34A7-450B-9701-AC3EEE9CA623}" type="presParOf" srcId="{3960F696-980D-4BE1-AC2D-0755E32A5496}" destId="{20F5C6E0-E704-4784-9131-7EC4842EC860}" srcOrd="6" destOrd="0" presId="urn:microsoft.com/office/officeart/2005/8/layout/vList2"/>
    <dgm:cxn modelId="{6260A257-0B5C-4047-AC9D-7B433B85398A}" type="presParOf" srcId="{3960F696-980D-4BE1-AC2D-0755E32A5496}" destId="{DB98481F-11B1-46EF-B2BD-06ED8EA11CCF}" srcOrd="7" destOrd="0" presId="urn:microsoft.com/office/officeart/2005/8/layout/vList2"/>
    <dgm:cxn modelId="{82372B6F-5B74-4DEB-8C12-0B78597965F6}" type="presParOf" srcId="{3960F696-980D-4BE1-AC2D-0755E32A5496}" destId="{43410551-F1DF-483C-8F47-E27130E371F0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D82D2B-2F6F-415A-83F4-A859F2545E7D}">
      <dsp:nvSpPr>
        <dsp:cNvPr id="0" name=""/>
        <dsp:cNvSpPr/>
      </dsp:nvSpPr>
      <dsp:spPr>
        <a:xfrm>
          <a:off x="0" y="598101"/>
          <a:ext cx="9618133" cy="374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Reduziert Feinstaub und bindet CO</a:t>
          </a:r>
          <a:r>
            <a:rPr lang="de-DE" sz="1600" kern="1200" baseline="-25000" dirty="0"/>
            <a:t>2</a:t>
          </a:r>
          <a:endParaRPr lang="en-US" sz="1600" kern="1200" dirty="0"/>
        </a:p>
      </dsp:txBody>
      <dsp:txXfrm>
        <a:off x="18277" y="616378"/>
        <a:ext cx="9581579" cy="337846"/>
      </dsp:txXfrm>
    </dsp:sp>
    <dsp:sp modelId="{8D8FDD32-BD87-44A4-96ED-B12AA4E1EAE0}">
      <dsp:nvSpPr>
        <dsp:cNvPr id="0" name=""/>
        <dsp:cNvSpPr/>
      </dsp:nvSpPr>
      <dsp:spPr>
        <a:xfrm>
          <a:off x="0" y="1018581"/>
          <a:ext cx="9618133" cy="374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Schafft Lebensraum für Insekten- und Pflanzenarten</a:t>
          </a:r>
          <a:endParaRPr lang="en-US" sz="1600" kern="1200" dirty="0"/>
        </a:p>
      </dsp:txBody>
      <dsp:txXfrm>
        <a:off x="18277" y="1036858"/>
        <a:ext cx="9581579" cy="337846"/>
      </dsp:txXfrm>
    </dsp:sp>
    <dsp:sp modelId="{F4343654-3404-420F-8973-CB63F2938256}">
      <dsp:nvSpPr>
        <dsp:cNvPr id="0" name=""/>
        <dsp:cNvSpPr/>
      </dsp:nvSpPr>
      <dsp:spPr>
        <a:xfrm>
          <a:off x="0" y="1439061"/>
          <a:ext cx="9618133" cy="374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Günstiger als herkömmliche und vergleichbare Lärmschutzwände, da sie nicht tief gegründet wird</a:t>
          </a:r>
          <a:endParaRPr lang="en-US" sz="1600" kern="1200" dirty="0"/>
        </a:p>
      </dsp:txBody>
      <dsp:txXfrm>
        <a:off x="18277" y="1457338"/>
        <a:ext cx="9581579" cy="337846"/>
      </dsp:txXfrm>
    </dsp:sp>
    <dsp:sp modelId="{F0117BC8-6B78-4D8A-A064-8F04110C8E1F}">
      <dsp:nvSpPr>
        <dsp:cNvPr id="0" name=""/>
        <dsp:cNvSpPr/>
      </dsp:nvSpPr>
      <dsp:spPr>
        <a:xfrm>
          <a:off x="0" y="1859541"/>
          <a:ext cx="9618133" cy="374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Optisch ansprechend</a:t>
          </a:r>
          <a:endParaRPr lang="en-US" sz="1600" kern="1200" dirty="0"/>
        </a:p>
      </dsp:txBody>
      <dsp:txXfrm>
        <a:off x="18277" y="1877818"/>
        <a:ext cx="9581579" cy="337846"/>
      </dsp:txXfrm>
    </dsp:sp>
    <dsp:sp modelId="{EF64497C-F256-4502-8C8A-35ED240FF617}">
      <dsp:nvSpPr>
        <dsp:cNvPr id="0" name=""/>
        <dsp:cNvSpPr/>
      </dsp:nvSpPr>
      <dsp:spPr>
        <a:xfrm>
          <a:off x="0" y="2280021"/>
          <a:ext cx="9618133" cy="374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Lange Lebensdauer (60-80 Jahre)</a:t>
          </a:r>
          <a:endParaRPr lang="en-US" sz="1600" kern="1200" dirty="0"/>
        </a:p>
      </dsp:txBody>
      <dsp:txXfrm>
        <a:off x="18277" y="2298298"/>
        <a:ext cx="9581579" cy="337846"/>
      </dsp:txXfrm>
    </dsp:sp>
    <dsp:sp modelId="{75E68872-C759-4E73-8E77-178B2346B3CA}">
      <dsp:nvSpPr>
        <dsp:cNvPr id="0" name=""/>
        <dsp:cNvSpPr/>
      </dsp:nvSpPr>
      <dsp:spPr>
        <a:xfrm>
          <a:off x="0" y="2700500"/>
          <a:ext cx="9618133" cy="374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Als Füllmaterial kann oft der Bauaushub vor Ort verwendet werden</a:t>
          </a:r>
          <a:endParaRPr lang="en-US" sz="1600" kern="1200" dirty="0"/>
        </a:p>
      </dsp:txBody>
      <dsp:txXfrm>
        <a:off x="18277" y="2718777"/>
        <a:ext cx="9581579" cy="337846"/>
      </dsp:txXfrm>
    </dsp:sp>
    <dsp:sp modelId="{619C7F86-E1C7-456B-AEA5-847DBC5E5A88}">
      <dsp:nvSpPr>
        <dsp:cNvPr id="0" name=""/>
        <dsp:cNvSpPr/>
      </dsp:nvSpPr>
      <dsp:spPr>
        <a:xfrm>
          <a:off x="0" y="3120981"/>
          <a:ext cx="9618133" cy="374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Geringer Pflegeaufwand</a:t>
          </a:r>
          <a:endParaRPr lang="en-US" sz="1600" kern="1200" dirty="0"/>
        </a:p>
      </dsp:txBody>
      <dsp:txXfrm>
        <a:off x="18277" y="3139258"/>
        <a:ext cx="9581579" cy="3378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E4CE10-FF72-46CA-9B1C-FC606D150B75}">
      <dsp:nvSpPr>
        <dsp:cNvPr id="0" name=""/>
        <dsp:cNvSpPr/>
      </dsp:nvSpPr>
      <dsp:spPr>
        <a:xfrm>
          <a:off x="0" y="40009"/>
          <a:ext cx="5642493" cy="950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/>
            <a:t>Höhe bis 12m</a:t>
          </a:r>
          <a:endParaRPr lang="en-US" sz="2500" kern="1200" dirty="0"/>
        </a:p>
      </dsp:txBody>
      <dsp:txXfrm>
        <a:off x="46406" y="86415"/>
        <a:ext cx="5549681" cy="857813"/>
      </dsp:txXfrm>
    </dsp:sp>
    <dsp:sp modelId="{9ACDEB94-F573-4AB5-BF06-EBD9B86D8C67}">
      <dsp:nvSpPr>
        <dsp:cNvPr id="0" name=""/>
        <dsp:cNvSpPr/>
      </dsp:nvSpPr>
      <dsp:spPr>
        <a:xfrm>
          <a:off x="0" y="1060911"/>
          <a:ext cx="5642493" cy="950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/>
            <a:t>Sonderlösungen auf Wunsch</a:t>
          </a:r>
        </a:p>
      </dsp:txBody>
      <dsp:txXfrm>
        <a:off x="46406" y="1107317"/>
        <a:ext cx="5549681" cy="857813"/>
      </dsp:txXfrm>
    </dsp:sp>
    <dsp:sp modelId="{9AA40BDE-890B-4592-8927-73F7D56C2784}">
      <dsp:nvSpPr>
        <dsp:cNvPr id="0" name=""/>
        <dsp:cNvSpPr/>
      </dsp:nvSpPr>
      <dsp:spPr>
        <a:xfrm>
          <a:off x="0" y="2085259"/>
          <a:ext cx="5642493" cy="950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/>
            <a:t>Ecken, Radien, Türen und Tore ohne Probleme möglich</a:t>
          </a:r>
          <a:endParaRPr lang="en-US" sz="2500" kern="1200" dirty="0"/>
        </a:p>
      </dsp:txBody>
      <dsp:txXfrm>
        <a:off x="46406" y="2131665"/>
        <a:ext cx="5549681" cy="857813"/>
      </dsp:txXfrm>
    </dsp:sp>
    <dsp:sp modelId="{20F5C6E0-E704-4784-9131-7EC4842EC860}">
      <dsp:nvSpPr>
        <dsp:cNvPr id="0" name=""/>
        <dsp:cNvSpPr/>
      </dsp:nvSpPr>
      <dsp:spPr>
        <a:xfrm>
          <a:off x="0" y="3107884"/>
          <a:ext cx="5642493" cy="950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/>
            <a:t>Lässt sich leicht mit anderen Lärmschutzwandtypen kombinieren</a:t>
          </a:r>
          <a:endParaRPr lang="en-US" sz="2500" kern="1200" dirty="0"/>
        </a:p>
      </dsp:txBody>
      <dsp:txXfrm>
        <a:off x="46406" y="3154290"/>
        <a:ext cx="5549681" cy="857813"/>
      </dsp:txXfrm>
    </dsp:sp>
    <dsp:sp modelId="{43410551-F1DF-483C-8F47-E27130E371F0}">
      <dsp:nvSpPr>
        <dsp:cNvPr id="0" name=""/>
        <dsp:cNvSpPr/>
      </dsp:nvSpPr>
      <dsp:spPr>
        <a:xfrm>
          <a:off x="0" y="4130509"/>
          <a:ext cx="5642493" cy="950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/>
            <a:t>Auch als Selbst-Bausatz erhältlich</a:t>
          </a:r>
          <a:endParaRPr lang="en-US" sz="2500" kern="1200" dirty="0"/>
        </a:p>
      </dsp:txBody>
      <dsp:txXfrm>
        <a:off x="46406" y="4176915"/>
        <a:ext cx="5549681" cy="8578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67E5F-B7DF-4A9C-B7D9-D8603FB24DD4}" type="datetimeFigureOut">
              <a:rPr lang="de-DE" smtClean="0"/>
              <a:t>07.03.2023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8F30-7373-4E60-8215-ABAF99F20B6E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4683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67E5F-B7DF-4A9C-B7D9-D8603FB24DD4}" type="datetimeFigureOut">
              <a:rPr lang="de-DE" smtClean="0"/>
              <a:t>07.03.2023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8F30-7373-4E60-8215-ABAF99F20B6E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0866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67E5F-B7DF-4A9C-B7D9-D8603FB24DD4}" type="datetimeFigureOut">
              <a:rPr lang="de-DE" smtClean="0"/>
              <a:t>07.03.2023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8F30-7373-4E60-8215-ABAF99F20B6E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793017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67E5F-B7DF-4A9C-B7D9-D8603FB24DD4}" type="datetimeFigureOut">
              <a:rPr lang="de-DE" smtClean="0"/>
              <a:t>07.03.2023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8F30-7373-4E60-8215-ABAF99F20B6E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00698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67E5F-B7DF-4A9C-B7D9-D8603FB24DD4}" type="datetimeFigureOut">
              <a:rPr lang="de-DE" smtClean="0"/>
              <a:t>07.03.2023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8F30-7373-4E60-8215-ABAF99F20B6E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563779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67E5F-B7DF-4A9C-B7D9-D8603FB24DD4}" type="datetimeFigureOut">
              <a:rPr lang="de-DE" smtClean="0"/>
              <a:t>07.03.2023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8F30-7373-4E60-8215-ABAF99F20B6E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828372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67E5F-B7DF-4A9C-B7D9-D8603FB24DD4}" type="datetimeFigureOut">
              <a:rPr lang="de-DE" smtClean="0"/>
              <a:t>07.03.2023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8F30-7373-4E60-8215-ABAF99F20B6E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2575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67E5F-B7DF-4A9C-B7D9-D8603FB24DD4}" type="datetimeFigureOut">
              <a:rPr lang="de-DE" smtClean="0"/>
              <a:t>07.03.2023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8F30-7373-4E60-8215-ABAF99F20B6E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403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67E5F-B7DF-4A9C-B7D9-D8603FB24DD4}" type="datetimeFigureOut">
              <a:rPr lang="de-DE" smtClean="0"/>
              <a:t>07.03.2023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8F30-7373-4E60-8215-ABAF99F20B6E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0045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67E5F-B7DF-4A9C-B7D9-D8603FB24DD4}" type="datetimeFigureOut">
              <a:rPr lang="de-DE" smtClean="0"/>
              <a:t>07.03.2023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8F30-7373-4E60-8215-ABAF99F20B6E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4434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67E5F-B7DF-4A9C-B7D9-D8603FB24DD4}" type="datetimeFigureOut">
              <a:rPr lang="de-DE" smtClean="0"/>
              <a:t>07.03.2023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8F30-7373-4E60-8215-ABAF99F20B6E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08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67E5F-B7DF-4A9C-B7D9-D8603FB24DD4}" type="datetimeFigureOut">
              <a:rPr lang="de-DE" smtClean="0"/>
              <a:t>07.03.2023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8F30-7373-4E60-8215-ABAF99F20B6E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30531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67E5F-B7DF-4A9C-B7D9-D8603FB24DD4}" type="datetimeFigureOut">
              <a:rPr lang="de-DE" smtClean="0"/>
              <a:t>07.03.2023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8F30-7373-4E60-8215-ABAF99F20B6E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4702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67E5F-B7DF-4A9C-B7D9-D8603FB24DD4}" type="datetimeFigureOut">
              <a:rPr lang="de-DE" smtClean="0"/>
              <a:t>07.03.2023</a:t>
            </a:fld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8F30-7373-4E60-8215-ABAF99F20B6E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38805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67E5F-B7DF-4A9C-B7D9-D8603FB24DD4}" type="datetimeFigureOut">
              <a:rPr lang="de-DE" smtClean="0"/>
              <a:t>07.03.2023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8F30-7373-4E60-8215-ABAF99F20B6E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6477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67E5F-B7DF-4A9C-B7D9-D8603FB24DD4}" type="datetimeFigureOut">
              <a:rPr lang="de-DE" smtClean="0"/>
              <a:t>07.03.2023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E8F30-7373-4E60-8215-ABAF99F20B6E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9696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67E5F-B7DF-4A9C-B7D9-D8603FB24DD4}" type="datetimeFigureOut">
              <a:rPr lang="de-DE" smtClean="0"/>
              <a:t>07.03.2023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34E8F30-7373-4E60-8215-ABAF99F20B6E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41155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7">
            <a:extLst>
              <a:ext uri="{FF2B5EF4-FFF2-40B4-BE49-F238E27FC236}">
                <a16:creationId xmlns:a16="http://schemas.microsoft.com/office/drawing/2014/main" id="{2783C067-F8BF-4755-B516-8A0CD74CF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6646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Isosceles Triangle 9">
            <a:extLst>
              <a:ext uri="{FF2B5EF4-FFF2-40B4-BE49-F238E27FC236}">
                <a16:creationId xmlns:a16="http://schemas.microsoft.com/office/drawing/2014/main" id="{2ED796EC-E7FF-46DB-B912-FB08BF12AA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Isosceles Triangle 11">
            <a:extLst>
              <a:ext uri="{FF2B5EF4-FFF2-40B4-BE49-F238E27FC236}">
                <a16:creationId xmlns:a16="http://schemas.microsoft.com/office/drawing/2014/main" id="{549A2DAB-B431-487D-95AD-BB0FECB49E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38534" y="3818467"/>
            <a:ext cx="4450292" cy="3039533"/>
          </a:xfrm>
          <a:prstGeom prst="triangle">
            <a:avLst>
              <a:gd name="adj" fmla="val 100000"/>
            </a:avLst>
          </a:prstGeom>
          <a:solidFill>
            <a:schemeClr val="accent1">
              <a:alpha val="8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Rectangle 27">
            <a:extLst>
              <a:ext uri="{FF2B5EF4-FFF2-40B4-BE49-F238E27FC236}">
                <a16:creationId xmlns:a16="http://schemas.microsoft.com/office/drawing/2014/main" id="{0819F787-32B4-46A8-BC57-C6571BCEE2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25641" y="0"/>
            <a:ext cx="1766359" cy="6858000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5ECDEE1-7093-418F-9CF5-24EEB115C1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134600" y="0"/>
            <a:ext cx="1727200" cy="6858000"/>
          </a:xfrm>
          <a:prstGeom prst="line">
            <a:avLst/>
          </a:prstGeom>
          <a:ln w="15875" cap="sq">
            <a:solidFill>
              <a:schemeClr val="accent2"/>
            </a:solidFill>
            <a:bevel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45062AF-EB11-4651-BC4A-4DA21768DE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Untertitel 2">
            <a:extLst>
              <a:ext uri="{FF2B5EF4-FFF2-40B4-BE49-F238E27FC236}">
                <a16:creationId xmlns:a16="http://schemas.microsoft.com/office/drawing/2014/main" id="{35F1BEDD-89A1-C526-AC7A-671C109B69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>
            <a:normAutofit/>
          </a:bodyPr>
          <a:lstStyle/>
          <a:p>
            <a:r>
              <a:rPr lang="de-DE" dirty="0"/>
              <a:t>Die grüne Option für Lärmschutz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C5F688-3397-6438-7AC3-BA5DBF9E19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067" y="1397000"/>
            <a:ext cx="7766936" cy="2653836"/>
          </a:xfrm>
        </p:spPr>
        <p:txBody>
          <a:bodyPr>
            <a:normAutofit/>
          </a:bodyPr>
          <a:lstStyle/>
          <a:p>
            <a:r>
              <a:rPr lang="de-DE" dirty="0"/>
              <a:t>Die Klimawand</a:t>
            </a:r>
          </a:p>
        </p:txBody>
      </p:sp>
    </p:spTree>
    <p:extLst>
      <p:ext uri="{BB962C8B-B14F-4D97-AF65-F5344CB8AC3E}">
        <p14:creationId xmlns:p14="http://schemas.microsoft.com/office/powerpoint/2010/main" val="937573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10">
            <a:extLst>
              <a:ext uri="{FF2B5EF4-FFF2-40B4-BE49-F238E27FC236}">
                <a16:creationId xmlns:a16="http://schemas.microsoft.com/office/drawing/2014/main" id="{10BE40E3-5550-4CDD-B4FD-387C33EBF1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71A6B738-E50C-4653-B343-B9D6A5EA27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498768D6-B28C-40A3-B381-39306F5816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23">
              <a:extLst>
                <a:ext uri="{FF2B5EF4-FFF2-40B4-BE49-F238E27FC236}">
                  <a16:creationId xmlns:a16="http://schemas.microsoft.com/office/drawing/2014/main" id="{B27C15B9-7795-4321-AB30-DF1DEF65C1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5">
              <a:extLst>
                <a:ext uri="{FF2B5EF4-FFF2-40B4-BE49-F238E27FC236}">
                  <a16:creationId xmlns:a16="http://schemas.microsoft.com/office/drawing/2014/main" id="{578EC957-1F3F-4C00-B023-C8725C2171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3D642632-BBD5-46D6-A91D-9B2BF68219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7">
              <a:extLst>
                <a:ext uri="{FF2B5EF4-FFF2-40B4-BE49-F238E27FC236}">
                  <a16:creationId xmlns:a16="http://schemas.microsoft.com/office/drawing/2014/main" id="{BF9D518D-AFF5-4DE2-AEE2-0EC15479A9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8">
              <a:extLst>
                <a:ext uri="{FF2B5EF4-FFF2-40B4-BE49-F238E27FC236}">
                  <a16:creationId xmlns:a16="http://schemas.microsoft.com/office/drawing/2014/main" id="{14EF979B-B00D-460C-BD56-7EEAFB7E0F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29">
              <a:extLst>
                <a:ext uri="{FF2B5EF4-FFF2-40B4-BE49-F238E27FC236}">
                  <a16:creationId xmlns:a16="http://schemas.microsoft.com/office/drawing/2014/main" id="{3E40F9A1-6B82-400F-9397-26D1D36F1F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2EF7DDF1-FF86-4CA4-B08B-8939557EBD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6D7C1F89-72B2-4FDC-B9E2-04F52D5C50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6" name="Bildplatzhalter 5" descr="Ein Bild, das Baum, draußen, Pflanze, Laufsteg enthält.&#10;&#10;Automatisch generierte Beschreibung">
            <a:extLst>
              <a:ext uri="{FF2B5EF4-FFF2-40B4-BE49-F238E27FC236}">
                <a16:creationId xmlns:a16="http://schemas.microsoft.com/office/drawing/2014/main" id="{C9018B81-B14D-9230-709E-85B491E4588B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1" r="6681"/>
          <a:stretch/>
        </p:blipFill>
        <p:spPr>
          <a:xfrm>
            <a:off x="4269854" y="-1"/>
            <a:ext cx="7922146" cy="6858001"/>
          </a:xfrm>
          <a:custGeom>
            <a:avLst/>
            <a:gdLst/>
            <a:ahLst/>
            <a:cxnLst/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62BF564-8C3C-1DA8-DF44-25EBE0755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3851123" cy="13208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300" dirty="0"/>
              <a:t>Was sind grüne Lärmschutzwände?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5DB70C0-1467-636D-0D7B-CCC434A4CC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77334" y="2160589"/>
            <a:ext cx="3851122" cy="3880773"/>
          </a:xfrm>
        </p:spPr>
        <p:txBody>
          <a:bodyPr vert="horz" lIns="91440" tIns="45720" rIns="91440" bIns="45720" rtlCol="0">
            <a:normAutofit/>
          </a:bodyPr>
          <a:lstStyle/>
          <a:p>
            <a:pPr marL="285750" indent="-285750">
              <a:buFont typeface="Wingdings 3" charset="2"/>
              <a:buChar char=""/>
            </a:pPr>
            <a:endParaRPr lang="en-US" dirty="0"/>
          </a:p>
          <a:p>
            <a:pPr marL="285750" indent="-285750">
              <a:buFont typeface="Wingdings 3" charset="2"/>
              <a:buChar char=""/>
            </a:pPr>
            <a:r>
              <a:rPr lang="en-US" dirty="0"/>
              <a:t>Vertikale Grünflächen zum Lärmschutz</a:t>
            </a:r>
          </a:p>
          <a:p>
            <a:pPr marL="285750" indent="-285750">
              <a:buFont typeface="Wingdings 3" charset="2"/>
              <a:buChar char=""/>
            </a:pPr>
            <a:r>
              <a:rPr lang="en-US" dirty="0"/>
              <a:t>Schalldämmwert: 68db und Schallabsorption 20db</a:t>
            </a:r>
          </a:p>
          <a:p>
            <a:pPr marL="285750" indent="-285750">
              <a:buFont typeface="Wingdings 3" charset="2"/>
              <a:buChar char=""/>
            </a:pPr>
            <a:r>
              <a:rPr lang="en-US" dirty="0"/>
              <a:t>Kann in Kombination mit Steinkörben als Ausgleichsfläche genutzt werden</a:t>
            </a:r>
          </a:p>
          <a:p>
            <a:pPr marL="285750" indent="-285750">
              <a:buFont typeface="Wingdings 3" charset="2"/>
              <a:buChar char=""/>
            </a:pPr>
            <a:r>
              <a:rPr lang="en-US" dirty="0"/>
              <a:t>Sind positiv fürs Klima und die Natur</a:t>
            </a:r>
          </a:p>
          <a:p>
            <a:pPr marL="285750" indent="-285750">
              <a:buFont typeface="Wingdings 3" charset="2"/>
              <a:buChar char=""/>
            </a:pPr>
            <a:r>
              <a:rPr lang="en-US" dirty="0"/>
              <a:t>Günstiger und effizienter als vergleichbare Alternativen aus Holz, Alu oder Beton</a:t>
            </a:r>
          </a:p>
          <a:p>
            <a:pPr marL="285750" indent="-285750">
              <a:buFont typeface="Wingdings 3" charset="2"/>
              <a:buChar char=""/>
            </a:pPr>
            <a:r>
              <a:rPr lang="en-US" dirty="0"/>
              <a:t>Besteht zu 98% aus vor Ort anstehendem Baugrubenaushub bzw. Rest- oder Recyclingböden</a:t>
            </a:r>
          </a:p>
          <a:p>
            <a:pPr marL="285750" indent="-285750">
              <a:buFont typeface="Wingdings 3" charset="2"/>
              <a:buChar char=""/>
            </a:pPr>
            <a:endParaRPr lang="en-US" dirty="0"/>
          </a:p>
          <a:p>
            <a:pPr marL="285750" indent="-285750">
              <a:buFont typeface="Wingdings 3" charset="2"/>
              <a:buChar char=""/>
            </a:pPr>
            <a:endParaRPr lang="en-US" dirty="0"/>
          </a:p>
          <a:p>
            <a:pPr marL="285750" indent="-285750">
              <a:buFont typeface="Wingdings 3" charset="2"/>
              <a:buChar char=""/>
            </a:pPr>
            <a:endParaRPr lang="en-US" dirty="0"/>
          </a:p>
          <a:p>
            <a:pPr>
              <a:buFont typeface="Wingdings 3" charset="2"/>
              <a:buChar char=""/>
            </a:pPr>
            <a:endParaRPr lang="en-US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4FA5DFF-7FE6-4855-84E6-DFA78EE978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4">
            <a:extLst>
              <a:ext uri="{FF2B5EF4-FFF2-40B4-BE49-F238E27FC236}">
                <a16:creationId xmlns:a16="http://schemas.microsoft.com/office/drawing/2014/main" id="{2AFD8CBA-54A3-4363-991B-B9C631BBFA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3">
            <a:extLst>
              <a:ext uri="{FF2B5EF4-FFF2-40B4-BE49-F238E27FC236}">
                <a16:creationId xmlns:a16="http://schemas.microsoft.com/office/drawing/2014/main" id="{3F088236-D655-4F88-B238-E167623580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Rectangle 25">
            <a:extLst>
              <a:ext uri="{FF2B5EF4-FFF2-40B4-BE49-F238E27FC236}">
                <a16:creationId xmlns:a16="http://schemas.microsoft.com/office/drawing/2014/main" id="{3DAC0C92-199E-475C-9390-119A9B027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1" name="Isosceles Triangle 24">
            <a:extLst>
              <a:ext uri="{FF2B5EF4-FFF2-40B4-BE49-F238E27FC236}">
                <a16:creationId xmlns:a16="http://schemas.microsoft.com/office/drawing/2014/main" id="{C4CFB339-0ED8-4FE2-9EF1-6D1375B849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Rectangle 27">
            <a:extLst>
              <a:ext uri="{FF2B5EF4-FFF2-40B4-BE49-F238E27FC236}">
                <a16:creationId xmlns:a16="http://schemas.microsoft.com/office/drawing/2014/main" id="{31896C80-2069-4431-9C19-83B9137344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5" name="Rectangle 28">
            <a:extLst>
              <a:ext uri="{FF2B5EF4-FFF2-40B4-BE49-F238E27FC236}">
                <a16:creationId xmlns:a16="http://schemas.microsoft.com/office/drawing/2014/main" id="{BF120A21-0841-4823-B0C4-28AEBCEF9B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7" name="Rectangle 29">
            <a:extLst>
              <a:ext uri="{FF2B5EF4-FFF2-40B4-BE49-F238E27FC236}">
                <a16:creationId xmlns:a16="http://schemas.microsoft.com/office/drawing/2014/main" id="{DBB05BAE-BBD3-4289-899F-A6851503C6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Isosceles Triangle 29">
            <a:extLst>
              <a:ext uri="{FF2B5EF4-FFF2-40B4-BE49-F238E27FC236}">
                <a16:creationId xmlns:a16="http://schemas.microsoft.com/office/drawing/2014/main" id="{9874D11C-36F5-4BBE-A490-019A54E95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98303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885561A5-CB39-CE0E-21B5-7FB1D8AEC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6788" y="466057"/>
            <a:ext cx="8596668" cy="1320800"/>
          </a:xfrm>
        </p:spPr>
        <p:txBody>
          <a:bodyPr>
            <a:normAutofit/>
          </a:bodyPr>
          <a:lstStyle/>
          <a:p>
            <a:r>
              <a:rPr lang="de-DE" sz="3200" dirty="0"/>
              <a:t>Gestaltungsmöglichkeiten</a:t>
            </a:r>
          </a:p>
        </p:txBody>
      </p:sp>
      <p:pic>
        <p:nvPicPr>
          <p:cNvPr id="9" name="Grafik 8" descr="Ein Bild, das Gras, draußen, Outdoorobjekt enthält.&#10;&#10;Automatisch generierte Beschreibung">
            <a:extLst>
              <a:ext uri="{FF2B5EF4-FFF2-40B4-BE49-F238E27FC236}">
                <a16:creationId xmlns:a16="http://schemas.microsoft.com/office/drawing/2014/main" id="{E74C7856-73B6-FDC2-F5B2-A6590278A6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1360054"/>
            <a:ext cx="3206604" cy="2465497"/>
          </a:xfrm>
          <a:prstGeom prst="rect">
            <a:avLst/>
          </a:prstGeom>
        </p:spPr>
      </p:pic>
      <p:pic>
        <p:nvPicPr>
          <p:cNvPr id="11" name="Grafik 10" descr="Ein Bild, das Straße, Himmel, draußen, Baum enthält.&#10;&#10;Automatisch generierte Beschreibung">
            <a:extLst>
              <a:ext uri="{FF2B5EF4-FFF2-40B4-BE49-F238E27FC236}">
                <a16:creationId xmlns:a16="http://schemas.microsoft.com/office/drawing/2014/main" id="{F383FEFC-0D79-66F3-57E0-B97D6912EE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1219" y="1353364"/>
            <a:ext cx="3815894" cy="2465497"/>
          </a:xfrm>
          <a:prstGeom prst="rect">
            <a:avLst/>
          </a:prstGeom>
        </p:spPr>
      </p:pic>
      <p:pic>
        <p:nvPicPr>
          <p:cNvPr id="13" name="Grafik 12" descr="Ein Bild, das Gras, Himmel, draußen, Gebäude enthält.&#10;&#10;Automatisch generierte Beschreibung">
            <a:extLst>
              <a:ext uri="{FF2B5EF4-FFF2-40B4-BE49-F238E27FC236}">
                <a16:creationId xmlns:a16="http://schemas.microsoft.com/office/drawing/2014/main" id="{43CF0825-C8B3-5BA6-5BD0-17836E9333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3881005"/>
            <a:ext cx="3206604" cy="2727186"/>
          </a:xfrm>
          <a:prstGeom prst="rect">
            <a:avLst/>
          </a:prstGeom>
        </p:spPr>
      </p:pic>
      <p:pic>
        <p:nvPicPr>
          <p:cNvPr id="15" name="Grafik 14" descr="Ein Bild, das Himmel, draußen enthält.&#10;&#10;Automatisch generierte Beschreibung">
            <a:extLst>
              <a:ext uri="{FF2B5EF4-FFF2-40B4-BE49-F238E27FC236}">
                <a16:creationId xmlns:a16="http://schemas.microsoft.com/office/drawing/2014/main" id="{B99DDFAF-04D8-68C3-63DE-FF89901FF1C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3192" y="3881005"/>
            <a:ext cx="3803921" cy="2727187"/>
          </a:xfrm>
          <a:prstGeom prst="rect">
            <a:avLst/>
          </a:prstGeom>
        </p:spPr>
      </p:pic>
      <p:pic>
        <p:nvPicPr>
          <p:cNvPr id="16" name="Grafik 15" descr="Ein Bild, das Outdoorobjekt, Solarzelle, Baum, draußen enthält.&#10;&#10;Automatisch generierte Beschreibung">
            <a:extLst>
              <a:ext uri="{FF2B5EF4-FFF2-40B4-BE49-F238E27FC236}">
                <a16:creationId xmlns:a16="http://schemas.microsoft.com/office/drawing/2014/main" id="{6A45E961-1871-00C0-7E11-BE84D96E165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4393" y="1376266"/>
            <a:ext cx="3815894" cy="2465497"/>
          </a:xfrm>
          <a:prstGeom prst="rect">
            <a:avLst/>
          </a:prstGeom>
        </p:spPr>
      </p:pic>
      <p:pic>
        <p:nvPicPr>
          <p:cNvPr id="17" name="Grafik 16" descr="Ein Bild, das Straße, Baum, draußen, Gras enthält.&#10;&#10;Automatisch generierte Beschreibung">
            <a:extLst>
              <a:ext uri="{FF2B5EF4-FFF2-40B4-BE49-F238E27FC236}">
                <a16:creationId xmlns:a16="http://schemas.microsoft.com/office/drawing/2014/main" id="{370C7EED-FFD7-0C09-D01D-26D303D8442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4393" y="3881004"/>
            <a:ext cx="3815894" cy="2727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953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C90ACA8-D413-D57D-206D-0178336E5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933" y="609600"/>
            <a:ext cx="10197494" cy="1099457"/>
          </a:xfrm>
        </p:spPr>
        <p:txBody>
          <a:bodyPr>
            <a:normAutofit/>
          </a:bodyPr>
          <a:lstStyle/>
          <a:p>
            <a:r>
              <a:rPr lang="de-DE" dirty="0"/>
              <a:t>Die Vorteile</a:t>
            </a:r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Inhaltsplatzhalter 2">
            <a:extLst>
              <a:ext uri="{FF2B5EF4-FFF2-40B4-BE49-F238E27FC236}">
                <a16:creationId xmlns:a16="http://schemas.microsoft.com/office/drawing/2014/main" id="{CABF0C08-DBF7-6356-581A-69FF69B1438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286933" y="1159328"/>
          <a:ext cx="9618133" cy="40934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80234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nhaltsplatzhalter 5" descr="Ein Bild, das draußen, Himmel, Stein enthält.&#10;&#10;Automatisch generierte Beschreibung">
            <a:extLst>
              <a:ext uri="{FF2B5EF4-FFF2-40B4-BE49-F238E27FC236}">
                <a16:creationId xmlns:a16="http://schemas.microsoft.com/office/drawing/2014/main" id="{259DEE09-29EA-617A-A0C3-FD1ED00818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186" y="747844"/>
            <a:ext cx="4477732" cy="5121144"/>
          </a:xfrm>
        </p:spPr>
      </p:pic>
      <p:graphicFrame>
        <p:nvGraphicFramePr>
          <p:cNvPr id="10" name="Textplatzhalter 3">
            <a:extLst>
              <a:ext uri="{FF2B5EF4-FFF2-40B4-BE49-F238E27FC236}">
                <a16:creationId xmlns:a16="http://schemas.microsoft.com/office/drawing/2014/main" id="{5D7AF56E-EF7C-BC43-6F30-A22AD54C7FD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7182105"/>
              </p:ext>
            </p:extLst>
          </p:nvPr>
        </p:nvGraphicFramePr>
        <p:xfrm>
          <a:off x="839788" y="747844"/>
          <a:ext cx="5642493" cy="5121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76151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30B4BF-CB86-7FC4-522C-944649F3D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Schnittzeichnung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EB46E1A-1455-6023-067E-6F0927CDF8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525" y="1679864"/>
            <a:ext cx="821055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4267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9954B94A-EE51-0154-9869-016064578D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8268" y="1428686"/>
            <a:ext cx="5702539" cy="4604800"/>
          </a:xfrm>
          <a:prstGeom prst="rect">
            <a:avLst/>
          </a:prstGeom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8DF3A863-A9DC-9AFC-A0C1-0C6CAD1C8085}"/>
              </a:ext>
            </a:extLst>
          </p:cNvPr>
          <p:cNvSpPr txBox="1">
            <a:spLocks/>
          </p:cNvSpPr>
          <p:nvPr/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de-DE" dirty="0"/>
              <a:t>Zusammenfassung</a:t>
            </a:r>
          </a:p>
        </p:txBody>
      </p:sp>
    </p:spTree>
    <p:extLst>
      <p:ext uri="{BB962C8B-B14F-4D97-AF65-F5344CB8AC3E}">
        <p14:creationId xmlns:p14="http://schemas.microsoft.com/office/powerpoint/2010/main" val="290799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6">
            <a:extLst>
              <a:ext uri="{FF2B5EF4-FFF2-40B4-BE49-F238E27FC236}">
                <a16:creationId xmlns:a16="http://schemas.microsoft.com/office/drawing/2014/main" id="{28460BD8-AE3F-4AC9-9D0B-717052AA5D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54420CFE-F482-466E-9E1E-C78513C0B8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331032B-BD21-4BDA-920C-12E3580525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23">
              <a:extLst>
                <a:ext uri="{FF2B5EF4-FFF2-40B4-BE49-F238E27FC236}">
                  <a16:creationId xmlns:a16="http://schemas.microsoft.com/office/drawing/2014/main" id="{E7514DA3-59E7-409E-8A3B-AD097F6E56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25">
              <a:extLst>
                <a:ext uri="{FF2B5EF4-FFF2-40B4-BE49-F238E27FC236}">
                  <a16:creationId xmlns:a16="http://schemas.microsoft.com/office/drawing/2014/main" id="{57B9A2A6-3BE4-4599-9364-F71C5BFD61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4FD744C6-4ED8-4BC9-BF68-6BDF701C5D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27">
              <a:extLst>
                <a:ext uri="{FF2B5EF4-FFF2-40B4-BE49-F238E27FC236}">
                  <a16:creationId xmlns:a16="http://schemas.microsoft.com/office/drawing/2014/main" id="{092C5BAD-C911-4F8F-A1C5-470268BE6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8">
              <a:extLst>
                <a:ext uri="{FF2B5EF4-FFF2-40B4-BE49-F238E27FC236}">
                  <a16:creationId xmlns:a16="http://schemas.microsoft.com/office/drawing/2014/main" id="{B133D0C8-4EC4-424F-8E70-0482D5B1B6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9">
              <a:extLst>
                <a:ext uri="{FF2B5EF4-FFF2-40B4-BE49-F238E27FC236}">
                  <a16:creationId xmlns:a16="http://schemas.microsoft.com/office/drawing/2014/main" id="{7B1532A0-F4B3-4DE8-B18F-740CAAD25A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8EFDD162-BBBA-4062-8BBF-53DBA10913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DCFC9E65-3E19-4483-B952-25D29683CA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33" name="Rectangle 18">
            <a:extLst>
              <a:ext uri="{FF2B5EF4-FFF2-40B4-BE49-F238E27FC236}">
                <a16:creationId xmlns:a16="http://schemas.microsoft.com/office/drawing/2014/main" id="{2783C067-F8BF-4755-B516-8A0CD74CF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6646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Isosceles Triangle 20">
            <a:extLst>
              <a:ext uri="{FF2B5EF4-FFF2-40B4-BE49-F238E27FC236}">
                <a16:creationId xmlns:a16="http://schemas.microsoft.com/office/drawing/2014/main" id="{2ED796EC-E7FF-46DB-B912-FB08BF12AA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549A2DAB-B431-487D-95AD-BB0FECB49E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38534" y="3818467"/>
            <a:ext cx="4450292" cy="3039533"/>
          </a:xfrm>
          <a:prstGeom prst="triangle">
            <a:avLst>
              <a:gd name="adj" fmla="val 100000"/>
            </a:avLst>
          </a:prstGeom>
          <a:solidFill>
            <a:schemeClr val="accent1">
              <a:alpha val="8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5" name="Rectangle 27">
            <a:extLst>
              <a:ext uri="{FF2B5EF4-FFF2-40B4-BE49-F238E27FC236}">
                <a16:creationId xmlns:a16="http://schemas.microsoft.com/office/drawing/2014/main" id="{0819F787-32B4-46A8-BC57-C6571BCEE2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25641" y="0"/>
            <a:ext cx="1766359" cy="6858000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5ECDEE1-7093-418F-9CF5-24EEB115C1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134600" y="0"/>
            <a:ext cx="1727200" cy="6858000"/>
          </a:xfrm>
          <a:prstGeom prst="line">
            <a:avLst/>
          </a:prstGeom>
          <a:ln w="15875" cap="sq">
            <a:solidFill>
              <a:schemeClr val="accent2"/>
            </a:solidFill>
            <a:bevel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45062AF-EB11-4651-BC4A-4DA21768DE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feld 2">
            <a:extLst>
              <a:ext uri="{FF2B5EF4-FFF2-40B4-BE49-F238E27FC236}">
                <a16:creationId xmlns:a16="http://schemas.microsoft.com/office/drawing/2014/main" id="{98380C28-4604-7EA7-48FD-F5795E350FFE}"/>
              </a:ext>
            </a:extLst>
          </p:cNvPr>
          <p:cNvSpPr txBox="1"/>
          <p:nvPr/>
        </p:nvSpPr>
        <p:spPr>
          <a:xfrm>
            <a:off x="2818282" y="6364317"/>
            <a:ext cx="5607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800" b="0" i="0" u="none" strike="noStrike" baseline="0" dirty="0">
                <a:solidFill>
                  <a:schemeClr val="bg2">
                    <a:lumMod val="50000"/>
                  </a:schemeClr>
                </a:solidFill>
                <a:latin typeface="DaxOT-Regular"/>
              </a:rPr>
              <a:t>RAU Lärmschutzwände - Geosystem GBK GmbH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B8BAE60C-95BA-EC92-ADF0-0A981B052438}"/>
              </a:ext>
            </a:extLst>
          </p:cNvPr>
          <p:cNvSpPr/>
          <p:nvPr/>
        </p:nvSpPr>
        <p:spPr>
          <a:xfrm>
            <a:off x="3159660" y="1761418"/>
            <a:ext cx="5504507" cy="2480650"/>
          </a:xfrm>
          <a:prstGeom prst="rect">
            <a:avLst/>
          </a:prstGeom>
          <a:solidFill>
            <a:srgbClr val="FCF4E9"/>
          </a:solidFill>
          <a:ln w="38100">
            <a:solidFill>
              <a:srgbClr val="1FA1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40DF9242-E897-09C7-687D-83B4EC16F25D}"/>
              </a:ext>
            </a:extLst>
          </p:cNvPr>
          <p:cNvSpPr txBox="1"/>
          <p:nvPr/>
        </p:nvSpPr>
        <p:spPr>
          <a:xfrm>
            <a:off x="3425228" y="1847581"/>
            <a:ext cx="5341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solidFill>
                  <a:srgbClr val="00B050"/>
                </a:solidFill>
              </a:rPr>
              <a:t>Umweltschutz ist eine Chance und keine Last,</a:t>
            </a:r>
          </a:p>
          <a:p>
            <a:r>
              <a:rPr lang="de-DE" sz="3600" dirty="0">
                <a:solidFill>
                  <a:srgbClr val="00B050"/>
                </a:solidFill>
              </a:rPr>
              <a:t>die wir tragen müssen.</a:t>
            </a:r>
          </a:p>
          <a:p>
            <a:r>
              <a:rPr lang="de-DE" sz="3600" dirty="0">
                <a:solidFill>
                  <a:srgbClr val="00B050"/>
                </a:solidFill>
              </a:rPr>
              <a:t>	- Helmut Sihler</a:t>
            </a:r>
          </a:p>
        </p:txBody>
      </p:sp>
    </p:spTree>
    <p:extLst>
      <p:ext uri="{BB962C8B-B14F-4D97-AF65-F5344CB8AC3E}">
        <p14:creationId xmlns:p14="http://schemas.microsoft.com/office/powerpoint/2010/main" val="3294924382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163</Words>
  <Application>Microsoft Office PowerPoint</Application>
  <PresentationFormat>Breitbild</PresentationFormat>
  <Paragraphs>32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3" baseType="lpstr">
      <vt:lpstr>Arial</vt:lpstr>
      <vt:lpstr>DaxOT-Regular</vt:lpstr>
      <vt:lpstr>Trebuchet MS</vt:lpstr>
      <vt:lpstr>Wingdings 3</vt:lpstr>
      <vt:lpstr>Facette</vt:lpstr>
      <vt:lpstr>Die Klimawand</vt:lpstr>
      <vt:lpstr>Was sind grüne Lärmschutzwände?</vt:lpstr>
      <vt:lpstr>Gestaltungsmöglichkeiten</vt:lpstr>
      <vt:lpstr>Die Vorteile</vt:lpstr>
      <vt:lpstr>PowerPoint-Präsentation</vt:lpstr>
      <vt:lpstr>Schnittzeichnung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Klimawand</dc:title>
  <dc:creator>Marvin Maurer</dc:creator>
  <cp:lastModifiedBy>Marvin Maurer</cp:lastModifiedBy>
  <cp:revision>8</cp:revision>
  <dcterms:created xsi:type="dcterms:W3CDTF">2023-02-16T13:08:45Z</dcterms:created>
  <dcterms:modified xsi:type="dcterms:W3CDTF">2023-03-07T12:47:29Z</dcterms:modified>
</cp:coreProperties>
</file>